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7" r:id="rId2"/>
    <p:sldId id="256" r:id="rId3"/>
    <p:sldId id="258" r:id="rId4"/>
    <p:sldId id="259" r:id="rId5"/>
    <p:sldId id="257" r:id="rId6"/>
    <p:sldId id="260" r:id="rId7"/>
    <p:sldId id="261" r:id="rId8"/>
    <p:sldId id="276" r:id="rId9"/>
    <p:sldId id="277" r:id="rId10"/>
    <p:sldId id="278" r:id="rId11"/>
    <p:sldId id="262" r:id="rId12"/>
    <p:sldId id="265" r:id="rId13"/>
    <p:sldId id="266" r:id="rId14"/>
    <p:sldId id="263" r:id="rId15"/>
    <p:sldId id="267" r:id="rId16"/>
    <p:sldId id="268" r:id="rId17"/>
    <p:sldId id="264" r:id="rId18"/>
    <p:sldId id="269" r:id="rId19"/>
    <p:sldId id="270" r:id="rId20"/>
    <p:sldId id="272" r:id="rId21"/>
    <p:sldId id="273" r:id="rId22"/>
    <p:sldId id="279" r:id="rId23"/>
    <p:sldId id="280" r:id="rId24"/>
    <p:sldId id="281" r:id="rId25"/>
    <p:sldId id="283" r:id="rId26"/>
    <p:sldId id="284" r:id="rId27"/>
    <p:sldId id="285" r:id="rId28"/>
    <p:sldId id="271" r:id="rId29"/>
    <p:sldId id="274" r:id="rId30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Прямоугольник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Прямоугольник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Прямоугольник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Прямоугольник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Прямоугольник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Подзаголовок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ru-RU" smtClean="0"/>
              <a:t>Образец подзаголовка</a:t>
            </a:r>
            <a:endParaRPr kumimoji="0" lang="en-US"/>
          </a:p>
        </p:txBody>
      </p:sp>
      <p:sp>
        <p:nvSpPr>
          <p:cNvPr id="28" name="Дата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55A16-BA6D-4C43-95DC-940884C4ED2D}" type="datetimeFigureOut">
              <a:rPr lang="ru-RU" smtClean="0"/>
              <a:pPr/>
              <a:t>31.03.2016</a:t>
            </a:fld>
            <a:endParaRPr lang="ru-RU"/>
          </a:p>
        </p:txBody>
      </p:sp>
      <p:sp>
        <p:nvSpPr>
          <p:cNvPr id="17" name="Нижний колонтитул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Прямая соединительная линия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Прямоугольник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Овал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Овал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Номер слайда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AC1C66C-0A07-4523-B70C-0CE187CBC945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8" name="Заголовок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 advTm="300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55A16-BA6D-4C43-95DC-940884C4ED2D}" type="datetimeFigureOut">
              <a:rPr lang="ru-RU" smtClean="0"/>
              <a:pPr/>
              <a:t>31.03.2016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FAC1C66C-0A07-4523-B70C-0CE187CBC945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8" name="Содержимое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 advTm="300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Заголовок раздела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Прямоугольник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Прямоугольник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Прямоугольник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Прямоугольник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Прямоугольник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Прямоугольник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13" name="Прямоугольник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Прямоугольник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55A16-BA6D-4C43-95DC-940884C4ED2D}" type="datetimeFigureOut">
              <a:rPr lang="ru-RU" smtClean="0"/>
              <a:pPr/>
              <a:t>31.03.2016</a:t>
            </a:fld>
            <a:endParaRPr lang="ru-RU"/>
          </a:p>
        </p:txBody>
      </p:sp>
      <p:sp>
        <p:nvSpPr>
          <p:cNvPr id="8" name="Прямая соединительная линия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Овал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Овал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AC1C66C-0A07-4523-B70C-0CE187CBC945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 advTm="300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2F55A16-BA6D-4C43-95DC-940884C4ED2D}" type="datetimeFigureOut">
              <a:rPr lang="ru-RU" smtClean="0"/>
              <a:pPr/>
              <a:t>31.03.2016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1C66C-0A07-4523-B70C-0CE187CBC945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8" name="Прямая соединительная линия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Содержимое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12" name="Содержимое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 advTm="300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Сравнение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Прямая соединительная линия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Прямоугольник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Прямоугольник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Прямоугольник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Прямоугольник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Прямоугольник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Прямоугольник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55A16-BA6D-4C43-95DC-940884C4ED2D}" type="datetimeFigureOut">
              <a:rPr lang="ru-RU" smtClean="0"/>
              <a:pPr/>
              <a:t>31.03.2016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ru-RU"/>
          </a:p>
        </p:txBody>
      </p:sp>
      <p:sp>
        <p:nvSpPr>
          <p:cNvPr id="15" name="Прямая соединительная линия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Прямоугольник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Содержимое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26" name="Содержимое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25" name="Овал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Овал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FAC1C66C-0A07-4523-B70C-0CE187CBC945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23" name="Заголовок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 advTm="300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55A16-BA6D-4C43-95DC-940884C4ED2D}" type="datetimeFigureOut">
              <a:rPr lang="ru-RU" smtClean="0"/>
              <a:pPr/>
              <a:t>31.03.2016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FAC1C66C-0A07-4523-B70C-0CE187CBC945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 advClick="0" advTm="300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Прямоугольник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Прямоугольник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Прямоугольник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Прямоугольник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Прямоугольник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55A16-BA6D-4C43-95DC-940884C4ED2D}" type="datetimeFigureOut">
              <a:rPr lang="ru-RU" smtClean="0"/>
              <a:pPr/>
              <a:t>31.03.2016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AC1C66C-0A07-4523-B70C-0CE187CBC945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 advClick="0" advTm="300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Объект с подписью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Прямоугольник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Прямоугольник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Прямоугольник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Прямоугольник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Прямоугольник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Прямоугольник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8" name="Прямоугольник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Прямая соединительная линия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Содержимое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10" name="Овал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Овал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AC1C66C-0A07-4523-B70C-0CE187CBC945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21" name="Прямоугольник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55A16-BA6D-4C43-95DC-940884C4ED2D}" type="datetimeFigureOut">
              <a:rPr lang="ru-RU" smtClean="0"/>
              <a:pPr/>
              <a:t>31.03.2016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ru-RU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 advTm="300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Прямая соединительная линия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Прямоугольник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Прямоугольник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Прямоугольник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Прямоугольник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Прямоугольник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Прямоугольник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Прямоугольник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Овал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Овал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FAC1C66C-0A07-4523-B70C-0CE187CBC945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ru-RU" smtClean="0"/>
              <a:t>Вставка рисунка</a:t>
            </a:r>
            <a:endParaRPr kumimoji="0" lang="en-US" dirty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22" name="Прямоугольник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2F55A16-BA6D-4C43-95DC-940884C4ED2D}" type="datetimeFigureOut">
              <a:rPr lang="ru-RU" smtClean="0"/>
              <a:pPr/>
              <a:t>31.03.2016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ru-RU"/>
          </a:p>
        </p:txBody>
      </p:sp>
    </p:spTree>
  </p:cSld>
  <p:clrMapOvr>
    <a:masterClrMapping/>
  </p:clrMapOvr>
  <p:transition advClick="0" advTm="300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55A16-BA6D-4C43-95DC-940884C4ED2D}" type="datetimeFigureOut">
              <a:rPr lang="ru-RU" smtClean="0"/>
              <a:pPr/>
              <a:t>31.03.2016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1C66C-0A07-4523-B70C-0CE187CBC945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 advTm="300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Вертикальный заголовок и текст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Прямоугольник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Прямоугольник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Прямоугольник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Прямоугольник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Прямоугольник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Прямая соединительная линия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Овал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Овал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FAC1C66C-0A07-4523-B70C-0CE187CBC945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55A16-BA6D-4C43-95DC-940884C4ED2D}" type="datetimeFigureOut">
              <a:rPr lang="ru-RU" smtClean="0"/>
              <a:pPr/>
              <a:t>31.03.2016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 advTm="300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Прямоугольник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Прямоугольник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Прямоугольник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Прямоугольник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Прямоугольник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Дата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2F55A16-BA6D-4C43-95DC-940884C4ED2D}" type="datetimeFigureOut">
              <a:rPr lang="ru-RU" smtClean="0"/>
              <a:pPr/>
              <a:t>31.03.2016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ru-RU"/>
          </a:p>
        </p:txBody>
      </p:sp>
      <p:sp>
        <p:nvSpPr>
          <p:cNvPr id="8" name="Прямоугольник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Прямая соединительная линия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Овал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Овал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Номер слайда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AC1C66C-0A07-4523-B70C-0CE187CBC945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22" name="Заголовок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13" name="Текст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ru-RU" smtClean="0"/>
              <a:t>Образец текста</a:t>
            </a:r>
          </a:p>
          <a:p>
            <a:pPr lvl="1" eaLnBrk="1" latinLnBrk="0" hangingPunct="1"/>
            <a:r>
              <a:rPr kumimoji="0" lang="ru-RU" smtClean="0"/>
              <a:t>Второй уровень</a:t>
            </a:r>
          </a:p>
          <a:p>
            <a:pPr lvl="2" eaLnBrk="1" latinLnBrk="0" hangingPunct="1"/>
            <a:r>
              <a:rPr kumimoji="0" lang="ru-RU" smtClean="0"/>
              <a:t>Третий уровень</a:t>
            </a:r>
          </a:p>
          <a:p>
            <a:pPr lvl="3" eaLnBrk="1" latinLnBrk="0" hangingPunct="1"/>
            <a:r>
              <a:rPr kumimoji="0" lang="ru-RU" smtClean="0"/>
              <a:t>Четвертый уровень</a:t>
            </a:r>
          </a:p>
          <a:p>
            <a:pPr lvl="4" eaLnBrk="1" latinLnBrk="0" hangingPunct="1"/>
            <a:r>
              <a:rPr kumimoji="0" lang="ru-RU" smtClean="0"/>
              <a:t>Пятый уровень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advClick="0" advTm="3000"/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7.xml"/><Relationship Id="rId1" Type="http://schemas.openxmlformats.org/officeDocument/2006/relationships/audio" Target="file:///C:\Users\admin\Desktop\&#1043;&#1080;&#1084;&#1085;&#1072;&#1089;&#1090;&#1080;&#1082;&#1072;%20&#1076;&#1083;&#1103;%20&#1088;&#1091;&#1082;\fa700a02642ed4.mp3" TargetMode="Externa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fs00.infourok.ru/images/doc/320/319669/hello_html_7f61955a.png" TargetMode="External"/><Relationship Id="rId3" Type="http://schemas.openxmlformats.org/officeDocument/2006/relationships/hyperlink" Target="http://img.fb2gratis.com/images/155/154133/2.jpg" TargetMode="External"/><Relationship Id="rId7" Type="http://schemas.openxmlformats.org/officeDocument/2006/relationships/hyperlink" Target="http://detki5letki.narod.ru/FOKUS/skl4970.JPG" TargetMode="External"/><Relationship Id="rId2" Type="http://schemas.openxmlformats.org/officeDocument/2006/relationships/hyperlink" Target="http://www.vevivi.ru/best/images/servus/12/47/4704712.jpe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hllab.dp.ua/Store/texts/fingames11.gif" TargetMode="External"/><Relationship Id="rId5" Type="http://schemas.openxmlformats.org/officeDocument/2006/relationships/hyperlink" Target="http://lib.podelise.ru/tw_files2/urls_34/7/d-6402/6402_html_m278c60d2.png" TargetMode="External"/><Relationship Id="rId4" Type="http://schemas.openxmlformats.org/officeDocument/2006/relationships/hyperlink" Target="http://lit-yaz.ru/pars_docs/refs/94/93076/93076_html_726fb50c.gif" TargetMode="External"/><Relationship Id="rId9" Type="http://schemas.openxmlformats.org/officeDocument/2006/relationships/hyperlink" Target="http://lib.seversk.ru/upc_modules/extpage/img/sm_365_1.jpg?rnd=53718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fa700a02642ed4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5500694" y="5929330"/>
            <a:ext cx="304800" cy="304800"/>
          </a:xfrm>
          <a:prstGeom prst="rect">
            <a:avLst/>
          </a:prstGeom>
        </p:spPr>
      </p:pic>
      <p:pic>
        <p:nvPicPr>
          <p:cNvPr id="4" name="Рисунок 3" descr="1680_1050_2010011410324924938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85786" y="1214422"/>
            <a:ext cx="7715272" cy="5106511"/>
          </a:xfrm>
          <a:prstGeom prst="rect">
            <a:avLst/>
          </a:prstGeom>
        </p:spPr>
      </p:pic>
      <p:sp>
        <p:nvSpPr>
          <p:cNvPr id="5" name="Прямоугольник 4"/>
          <p:cNvSpPr/>
          <p:nvPr/>
        </p:nvSpPr>
        <p:spPr>
          <a:xfrm>
            <a:off x="136230" y="285728"/>
            <a:ext cx="8864926" cy="69403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ru-RU" sz="391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Пальчиковая гимнастика</a:t>
            </a:r>
            <a:endParaRPr lang="ru-RU" sz="391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000760" y="857232"/>
            <a:ext cx="290496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4800" b="1" dirty="0" smtClean="0">
                <a:solidFill>
                  <a:schemeClr val="accent1">
                    <a:lumMod val="50000"/>
                  </a:schemeClr>
                </a:solidFill>
                <a:latin typeface="Segoe Script" pitchFamily="34" charset="0"/>
              </a:rPr>
              <a:t>для всех</a:t>
            </a:r>
            <a:endParaRPr lang="ru-RU" sz="4800" b="1" dirty="0">
              <a:solidFill>
                <a:schemeClr val="accent1">
                  <a:lumMod val="50000"/>
                </a:schemeClr>
              </a:solidFill>
              <a:latin typeface="Segoe Script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85720" y="5500702"/>
            <a:ext cx="37577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i="1" dirty="0" smtClean="0"/>
              <a:t>Чичерова Наталия Михайловна</a:t>
            </a:r>
            <a:br>
              <a:rPr lang="ru-RU" i="1" dirty="0" smtClean="0"/>
            </a:br>
            <a:r>
              <a:rPr lang="ru-RU" i="1" dirty="0" smtClean="0"/>
              <a:t>Нижегородская область</a:t>
            </a:r>
            <a:br>
              <a:rPr lang="ru-RU" i="1" dirty="0" smtClean="0"/>
            </a:br>
            <a:r>
              <a:rPr lang="ru-RU" i="1" dirty="0" smtClean="0"/>
              <a:t>МБ ОУ Газопроводская СШ</a:t>
            </a:r>
            <a:endParaRPr lang="ru-RU" i="1" dirty="0"/>
          </a:p>
        </p:txBody>
      </p:sp>
    </p:spTree>
  </p:cSld>
  <p:clrMapOvr>
    <a:masterClrMapping/>
  </p:clrMapOvr>
  <p:transition advClick="0" advTm="3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999" showWhenStopped="0">
                <p:cTn id="7" repeatCount="indefinite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 descr="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14414" y="928670"/>
            <a:ext cx="6957438" cy="5143535"/>
          </a:xfrm>
          <a:prstGeom prst="rect">
            <a:avLst/>
          </a:prstGeom>
        </p:spPr>
      </p:pic>
      <p:pic>
        <p:nvPicPr>
          <p:cNvPr id="5" name="Рисунок 4" descr="рог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85852" y="571480"/>
            <a:ext cx="6715172" cy="5692565"/>
          </a:xfrm>
          <a:prstGeom prst="rect">
            <a:avLst/>
          </a:prstGeom>
        </p:spPr>
      </p:pic>
    </p:spTree>
  </p:cSld>
  <p:clrMapOvr>
    <a:masterClrMapping/>
  </p:clrMapOvr>
  <p:transition advClick="0" advTm="2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 descr="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14414" y="928670"/>
            <a:ext cx="6957438" cy="5143535"/>
          </a:xfrm>
          <a:prstGeom prst="rect">
            <a:avLst/>
          </a:prstGeom>
        </p:spPr>
      </p:pic>
      <p:pic>
        <p:nvPicPr>
          <p:cNvPr id="5" name="Рисунок 4" descr="рог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85852" y="571480"/>
            <a:ext cx="6715172" cy="5692565"/>
          </a:xfrm>
          <a:prstGeom prst="rect">
            <a:avLst/>
          </a:prstGeom>
        </p:spPr>
      </p:pic>
    </p:spTree>
  </p:cSld>
  <p:clrMapOvr>
    <a:masterClrMapping/>
  </p:clrMapOvr>
  <p:transition advClick="0" advTm="2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 descr="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14414" y="928670"/>
            <a:ext cx="6957438" cy="5143535"/>
          </a:xfrm>
          <a:prstGeom prst="rect">
            <a:avLst/>
          </a:prstGeom>
        </p:spPr>
      </p:pic>
      <p:pic>
        <p:nvPicPr>
          <p:cNvPr id="5" name="Рисунок 4" descr="рог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85852" y="571480"/>
            <a:ext cx="6715172" cy="5692565"/>
          </a:xfrm>
          <a:prstGeom prst="rect">
            <a:avLst/>
          </a:prstGeom>
        </p:spPr>
      </p:pic>
    </p:spTree>
  </p:cSld>
  <p:clrMapOvr>
    <a:masterClrMapping/>
  </p:clrMapOvr>
  <p:transition advClick="0" advTm="2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43042" y="571480"/>
            <a:ext cx="5338725" cy="5745916"/>
          </a:xfrm>
          <a:prstGeom prst="rect">
            <a:avLst/>
          </a:prstGeom>
        </p:spPr>
      </p:pic>
      <p:pic>
        <p:nvPicPr>
          <p:cNvPr id="4" name="Рисунок 3" descr="2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43042" y="214290"/>
            <a:ext cx="5133974" cy="5821560"/>
          </a:xfrm>
          <a:prstGeom prst="rect">
            <a:avLst/>
          </a:prstGeom>
        </p:spPr>
      </p:pic>
      <p:pic>
        <p:nvPicPr>
          <p:cNvPr id="5" name="Рисунок 4" descr="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714480" y="428604"/>
            <a:ext cx="4786346" cy="5677920"/>
          </a:xfrm>
          <a:prstGeom prst="rect">
            <a:avLst/>
          </a:prstGeom>
        </p:spPr>
      </p:pic>
      <p:pic>
        <p:nvPicPr>
          <p:cNvPr id="6" name="Рисунок 5" descr="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857356" y="285728"/>
            <a:ext cx="5042140" cy="6070149"/>
          </a:xfrm>
          <a:prstGeom prst="rect">
            <a:avLst/>
          </a:prstGeom>
        </p:spPr>
      </p:pic>
    </p:spTree>
  </p:cSld>
  <p:clrMapOvr>
    <a:masterClrMapping/>
  </p:clrMapOvr>
  <p:transition advClick="0" advTm="3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43042" y="571480"/>
            <a:ext cx="5338725" cy="5745916"/>
          </a:xfrm>
          <a:prstGeom prst="rect">
            <a:avLst/>
          </a:prstGeom>
        </p:spPr>
      </p:pic>
      <p:pic>
        <p:nvPicPr>
          <p:cNvPr id="4" name="Рисунок 3" descr="2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43042" y="214290"/>
            <a:ext cx="5133974" cy="5821560"/>
          </a:xfrm>
          <a:prstGeom prst="rect">
            <a:avLst/>
          </a:prstGeom>
        </p:spPr>
      </p:pic>
      <p:pic>
        <p:nvPicPr>
          <p:cNvPr id="5" name="Рисунок 4" descr="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714480" y="428604"/>
            <a:ext cx="4786346" cy="5677920"/>
          </a:xfrm>
          <a:prstGeom prst="rect">
            <a:avLst/>
          </a:prstGeom>
        </p:spPr>
      </p:pic>
      <p:pic>
        <p:nvPicPr>
          <p:cNvPr id="6" name="Рисунок 5" descr="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857356" y="285728"/>
            <a:ext cx="5042140" cy="6070149"/>
          </a:xfrm>
          <a:prstGeom prst="rect">
            <a:avLst/>
          </a:prstGeom>
        </p:spPr>
      </p:pic>
    </p:spTree>
  </p:cSld>
  <p:clrMapOvr>
    <a:masterClrMapping/>
  </p:clrMapOvr>
  <p:transition advClick="0" advTm="3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43042" y="571480"/>
            <a:ext cx="5338725" cy="5745916"/>
          </a:xfrm>
          <a:prstGeom prst="rect">
            <a:avLst/>
          </a:prstGeom>
        </p:spPr>
      </p:pic>
      <p:pic>
        <p:nvPicPr>
          <p:cNvPr id="4" name="Рисунок 3" descr="2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43042" y="214290"/>
            <a:ext cx="5133974" cy="5821560"/>
          </a:xfrm>
          <a:prstGeom prst="rect">
            <a:avLst/>
          </a:prstGeom>
        </p:spPr>
      </p:pic>
      <p:pic>
        <p:nvPicPr>
          <p:cNvPr id="5" name="Рисунок 4" descr="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714480" y="428604"/>
            <a:ext cx="4786346" cy="5677920"/>
          </a:xfrm>
          <a:prstGeom prst="rect">
            <a:avLst/>
          </a:prstGeom>
        </p:spPr>
      </p:pic>
      <p:pic>
        <p:nvPicPr>
          <p:cNvPr id="6" name="Рисунок 5" descr="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857356" y="285728"/>
            <a:ext cx="5042140" cy="6070149"/>
          </a:xfrm>
          <a:prstGeom prst="rect">
            <a:avLst/>
          </a:prstGeom>
        </p:spPr>
      </p:pic>
    </p:spTree>
  </p:cSld>
  <p:clrMapOvr>
    <a:masterClrMapping/>
  </p:clrMapOvr>
  <p:transition advClick="0" advTm="3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 descr="1729082_html_m26c4361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28662" y="857232"/>
            <a:ext cx="7492871" cy="5072098"/>
          </a:xfrm>
          <a:prstGeom prst="rect">
            <a:avLst/>
          </a:prstGeom>
        </p:spPr>
      </p:pic>
      <p:pic>
        <p:nvPicPr>
          <p:cNvPr id="3" name="Рисунок 2" descr="1729082_html_m26c4361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flipH="1">
            <a:off x="214280" y="142852"/>
            <a:ext cx="8929719" cy="6038884"/>
          </a:xfrm>
          <a:prstGeom prst="rect">
            <a:avLst/>
          </a:prstGeom>
        </p:spPr>
      </p:pic>
    </p:spTree>
  </p:cSld>
  <p:clrMapOvr>
    <a:masterClrMapping/>
  </p:clrMapOvr>
  <p:transition advClick="0" advTm="2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 descr="1729082_html_m26c4361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28662" y="857232"/>
            <a:ext cx="7492871" cy="5072098"/>
          </a:xfrm>
          <a:prstGeom prst="rect">
            <a:avLst/>
          </a:prstGeom>
        </p:spPr>
      </p:pic>
      <p:pic>
        <p:nvPicPr>
          <p:cNvPr id="3" name="Рисунок 2" descr="1729082_html_m26c4361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flipH="1">
            <a:off x="214280" y="142852"/>
            <a:ext cx="8929719" cy="6038884"/>
          </a:xfrm>
          <a:prstGeom prst="rect">
            <a:avLst/>
          </a:prstGeom>
        </p:spPr>
      </p:pic>
    </p:spTree>
  </p:cSld>
  <p:clrMapOvr>
    <a:masterClrMapping/>
  </p:clrMapOvr>
  <p:transition advClick="0" advTm="2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 descr="1729082_html_m26c4361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28662" y="857232"/>
            <a:ext cx="7492871" cy="5072098"/>
          </a:xfrm>
          <a:prstGeom prst="rect">
            <a:avLst/>
          </a:prstGeom>
        </p:spPr>
      </p:pic>
      <p:pic>
        <p:nvPicPr>
          <p:cNvPr id="3" name="Рисунок 2" descr="1729082_html_m26c4361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flipH="1">
            <a:off x="214280" y="142852"/>
            <a:ext cx="8929719" cy="6038884"/>
          </a:xfrm>
          <a:prstGeom prst="rect">
            <a:avLst/>
          </a:prstGeom>
        </p:spPr>
      </p:pic>
    </p:spTree>
  </p:cSld>
  <p:clrMapOvr>
    <a:masterClrMapping/>
  </p:clrMapOvr>
  <p:transition advClick="0" advTm="2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 descr="1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86050" y="263492"/>
            <a:ext cx="3571900" cy="6032017"/>
          </a:xfrm>
          <a:prstGeom prst="rect">
            <a:avLst/>
          </a:prstGeom>
        </p:spPr>
      </p:pic>
      <p:pic>
        <p:nvPicPr>
          <p:cNvPr id="3" name="Рисунок 2" descr="22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786050" y="214290"/>
            <a:ext cx="3357586" cy="6072230"/>
          </a:xfrm>
          <a:prstGeom prst="rect">
            <a:avLst/>
          </a:prstGeom>
        </p:spPr>
      </p:pic>
      <p:pic>
        <p:nvPicPr>
          <p:cNvPr id="5" name="Рисунок 4" descr="4704712.jpe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857488" y="357166"/>
            <a:ext cx="3319834" cy="5875389"/>
          </a:xfrm>
          <a:prstGeom prst="rect">
            <a:avLst/>
          </a:prstGeom>
        </p:spPr>
      </p:pic>
      <p:pic>
        <p:nvPicPr>
          <p:cNvPr id="6" name="Рисунок 5" descr="3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857487" y="357165"/>
            <a:ext cx="3179133" cy="5786479"/>
          </a:xfrm>
          <a:prstGeom prst="rect">
            <a:avLst/>
          </a:prstGeom>
        </p:spPr>
      </p:pic>
    </p:spTree>
  </p:cSld>
  <p:clrMapOvr>
    <a:masterClrMapping/>
  </p:clrMapOvr>
  <p:transition advClick="0" advTm="3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 descr="1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86050" y="263492"/>
            <a:ext cx="3571900" cy="6032017"/>
          </a:xfrm>
          <a:prstGeom prst="rect">
            <a:avLst/>
          </a:prstGeom>
        </p:spPr>
      </p:pic>
      <p:pic>
        <p:nvPicPr>
          <p:cNvPr id="3" name="Рисунок 2" descr="22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786050" y="214290"/>
            <a:ext cx="3357586" cy="6072230"/>
          </a:xfrm>
          <a:prstGeom prst="rect">
            <a:avLst/>
          </a:prstGeom>
        </p:spPr>
      </p:pic>
      <p:pic>
        <p:nvPicPr>
          <p:cNvPr id="5" name="Рисунок 4" descr="4704712.jpe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857488" y="357166"/>
            <a:ext cx="3319834" cy="5875389"/>
          </a:xfrm>
          <a:prstGeom prst="rect">
            <a:avLst/>
          </a:prstGeom>
        </p:spPr>
      </p:pic>
      <p:pic>
        <p:nvPicPr>
          <p:cNvPr id="6" name="Рисунок 5" descr="3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857487" y="357165"/>
            <a:ext cx="3179133" cy="5786479"/>
          </a:xfrm>
          <a:prstGeom prst="rect">
            <a:avLst/>
          </a:prstGeom>
        </p:spPr>
      </p:pic>
    </p:spTree>
  </p:cSld>
  <p:clrMapOvr>
    <a:masterClrMapping/>
  </p:clrMapOvr>
  <p:transition advClick="0" advTm="3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 descr="1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86050" y="263492"/>
            <a:ext cx="3571900" cy="6032017"/>
          </a:xfrm>
          <a:prstGeom prst="rect">
            <a:avLst/>
          </a:prstGeom>
        </p:spPr>
      </p:pic>
      <p:pic>
        <p:nvPicPr>
          <p:cNvPr id="3" name="Рисунок 2" descr="22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786050" y="214290"/>
            <a:ext cx="3357586" cy="6072230"/>
          </a:xfrm>
          <a:prstGeom prst="rect">
            <a:avLst/>
          </a:prstGeom>
        </p:spPr>
      </p:pic>
      <p:pic>
        <p:nvPicPr>
          <p:cNvPr id="5" name="Рисунок 4" descr="4704712.jpe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857488" y="357166"/>
            <a:ext cx="3319834" cy="5875389"/>
          </a:xfrm>
          <a:prstGeom prst="rect">
            <a:avLst/>
          </a:prstGeom>
        </p:spPr>
      </p:pic>
      <p:pic>
        <p:nvPicPr>
          <p:cNvPr id="6" name="Рисунок 5" descr="3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857487" y="357165"/>
            <a:ext cx="3179133" cy="5786479"/>
          </a:xfrm>
          <a:prstGeom prst="rect">
            <a:avLst/>
          </a:prstGeom>
        </p:spPr>
      </p:pic>
    </p:spTree>
  </p:cSld>
  <p:clrMapOvr>
    <a:masterClrMapping/>
  </p:clrMapOvr>
  <p:transition advClick="0" advTm="3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 descr="ьло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71670" y="857232"/>
            <a:ext cx="4868311" cy="5167481"/>
          </a:xfrm>
          <a:prstGeom prst="rect">
            <a:avLst/>
          </a:prstGeom>
        </p:spPr>
      </p:pic>
      <p:pic>
        <p:nvPicPr>
          <p:cNvPr id="4" name="Рисунок 3" descr="11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8223" y="785794"/>
            <a:ext cx="7786355" cy="5072097"/>
          </a:xfrm>
          <a:prstGeom prst="rect">
            <a:avLst/>
          </a:prstGeom>
        </p:spPr>
      </p:pic>
    </p:spTree>
  </p:cSld>
  <p:clrMapOvr>
    <a:masterClrMapping/>
  </p:clrMapOvr>
  <p:transition advClick="0" advTm="3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 descr="ьло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71670" y="857232"/>
            <a:ext cx="4868311" cy="5167481"/>
          </a:xfrm>
          <a:prstGeom prst="rect">
            <a:avLst/>
          </a:prstGeom>
        </p:spPr>
      </p:pic>
      <p:pic>
        <p:nvPicPr>
          <p:cNvPr id="4" name="Рисунок 3" descr="11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8223" y="785794"/>
            <a:ext cx="7786355" cy="5072097"/>
          </a:xfrm>
          <a:prstGeom prst="rect">
            <a:avLst/>
          </a:prstGeom>
        </p:spPr>
      </p:pic>
    </p:spTree>
  </p:cSld>
  <p:clrMapOvr>
    <a:masterClrMapping/>
  </p:clrMapOvr>
  <p:transition advClick="0" advTm="3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 descr="ьло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71670" y="857232"/>
            <a:ext cx="4868311" cy="5167481"/>
          </a:xfrm>
          <a:prstGeom prst="rect">
            <a:avLst/>
          </a:prstGeom>
        </p:spPr>
      </p:pic>
      <p:pic>
        <p:nvPicPr>
          <p:cNvPr id="4" name="Рисунок 3" descr="11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8223" y="785794"/>
            <a:ext cx="7786355" cy="5072097"/>
          </a:xfrm>
          <a:prstGeom prst="rect">
            <a:avLst/>
          </a:prstGeom>
        </p:spPr>
      </p:pic>
    </p:spTree>
  </p:cSld>
  <p:clrMapOvr>
    <a:masterClrMapping/>
  </p:clrMapOvr>
  <p:transition advClick="0" advTm="3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 descr="fingames11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57356" y="225719"/>
            <a:ext cx="5072098" cy="5985076"/>
          </a:xfrm>
          <a:prstGeom prst="rect">
            <a:avLst/>
          </a:prstGeom>
        </p:spPr>
      </p:pic>
      <p:pic>
        <p:nvPicPr>
          <p:cNvPr id="3" name="Рисунок 2" descr="fingames11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flipV="1">
            <a:off x="1857356" y="357166"/>
            <a:ext cx="5198900" cy="5857916"/>
          </a:xfrm>
          <a:prstGeom prst="rect">
            <a:avLst/>
          </a:prstGeom>
        </p:spPr>
      </p:pic>
    </p:spTree>
  </p:cSld>
  <p:clrMapOvr>
    <a:masterClrMapping/>
  </p:clrMapOvr>
  <p:transition advClick="0" advTm="3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 descr="fingames11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57356" y="225719"/>
            <a:ext cx="5072098" cy="5985076"/>
          </a:xfrm>
          <a:prstGeom prst="rect">
            <a:avLst/>
          </a:prstGeom>
        </p:spPr>
      </p:pic>
      <p:pic>
        <p:nvPicPr>
          <p:cNvPr id="3" name="Рисунок 2" descr="fingames11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flipV="1">
            <a:off x="1857356" y="357166"/>
            <a:ext cx="5198900" cy="5857916"/>
          </a:xfrm>
          <a:prstGeom prst="rect">
            <a:avLst/>
          </a:prstGeom>
        </p:spPr>
      </p:pic>
    </p:spTree>
  </p:cSld>
  <p:clrMapOvr>
    <a:masterClrMapping/>
  </p:clrMapOvr>
  <p:transition advClick="0" advTm="3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 descr="fingames11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57356" y="225719"/>
            <a:ext cx="5072098" cy="5985076"/>
          </a:xfrm>
          <a:prstGeom prst="rect">
            <a:avLst/>
          </a:prstGeom>
        </p:spPr>
      </p:pic>
      <p:pic>
        <p:nvPicPr>
          <p:cNvPr id="3" name="Рисунок 2" descr="fingames11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flipV="1">
            <a:off x="1857356" y="357166"/>
            <a:ext cx="5198900" cy="5857916"/>
          </a:xfrm>
          <a:prstGeom prst="rect">
            <a:avLst/>
          </a:prstGeom>
        </p:spPr>
      </p:pic>
    </p:spTree>
  </p:cSld>
  <p:clrMapOvr>
    <a:masterClrMapping/>
  </p:clrMapOvr>
  <p:transition advClick="0" advTm="3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 descr="hello_html_7f61955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43108" y="285728"/>
            <a:ext cx="4409365" cy="5775098"/>
          </a:xfrm>
          <a:prstGeom prst="rect">
            <a:avLst/>
          </a:prstGeom>
        </p:spPr>
      </p:pic>
    </p:spTree>
  </p:cSld>
  <p:clrMapOvr>
    <a:masterClrMapping/>
  </p:clrMapOvr>
  <p:transition advClick="0" advTm="3000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 descr="sm_365_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00100" y="222112"/>
            <a:ext cx="6786610" cy="6093087"/>
          </a:xfrm>
          <a:prstGeom prst="rect">
            <a:avLst/>
          </a:prstGeom>
        </p:spPr>
      </p:pic>
    </p:spTree>
  </p:cSld>
  <p:clrMapOvr>
    <a:masterClrMapping/>
  </p:clrMapOvr>
  <p:transition advClick="0" advTm="3000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 descr="перв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33" y="571480"/>
            <a:ext cx="7905805" cy="5286412"/>
          </a:xfrm>
          <a:prstGeom prst="rect">
            <a:avLst/>
          </a:prstGeom>
        </p:spPr>
      </p:pic>
      <p:pic>
        <p:nvPicPr>
          <p:cNvPr id="4" name="Рисунок 3" descr="2622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7158" y="642918"/>
            <a:ext cx="8467316" cy="5357850"/>
          </a:xfrm>
          <a:prstGeom prst="rect">
            <a:avLst/>
          </a:prstGeom>
        </p:spPr>
      </p:pic>
    </p:spTree>
  </p:cSld>
  <p:clrMapOvr>
    <a:masterClrMapping/>
  </p:clrMapOvr>
  <p:transition advClick="0" advTm="2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 descr="перв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33" y="571480"/>
            <a:ext cx="7905805" cy="5286412"/>
          </a:xfrm>
          <a:prstGeom prst="rect">
            <a:avLst/>
          </a:prstGeom>
        </p:spPr>
      </p:pic>
      <p:pic>
        <p:nvPicPr>
          <p:cNvPr id="4" name="Рисунок 3" descr="2622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7158" y="642918"/>
            <a:ext cx="8467316" cy="5357850"/>
          </a:xfrm>
          <a:prstGeom prst="rect">
            <a:avLst/>
          </a:prstGeom>
        </p:spPr>
      </p:pic>
    </p:spTree>
  </p:cSld>
  <p:clrMapOvr>
    <a:masterClrMapping/>
  </p:clrMapOvr>
  <p:transition advClick="0" advTm="2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 descr="перв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33" y="571480"/>
            <a:ext cx="7905805" cy="5286412"/>
          </a:xfrm>
          <a:prstGeom prst="rect">
            <a:avLst/>
          </a:prstGeom>
        </p:spPr>
      </p:pic>
      <p:pic>
        <p:nvPicPr>
          <p:cNvPr id="4" name="Рисунок 3" descr="2622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7158" y="642918"/>
            <a:ext cx="8467316" cy="5357850"/>
          </a:xfrm>
          <a:prstGeom prst="rect">
            <a:avLst/>
          </a:prstGeom>
        </p:spPr>
      </p:pic>
    </p:spTree>
  </p:cSld>
  <p:clrMapOvr>
    <a:masterClrMapping/>
  </p:clrMapOvr>
  <p:transition advClick="0" advTm="2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 descr="i (1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85918" y="357166"/>
            <a:ext cx="5857916" cy="5857916"/>
          </a:xfrm>
          <a:prstGeom prst="rect">
            <a:avLst/>
          </a:prstGeom>
        </p:spPr>
      </p:pic>
      <p:pic>
        <p:nvPicPr>
          <p:cNvPr id="3" name="Рисунок 2" descr="i (1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flipH="1">
            <a:off x="1500166" y="357166"/>
            <a:ext cx="5643602" cy="5857916"/>
          </a:xfrm>
          <a:prstGeom prst="rect">
            <a:avLst/>
          </a:prstGeom>
        </p:spPr>
      </p:pic>
    </p:spTree>
  </p:cSld>
  <p:clrMapOvr>
    <a:masterClrMapping/>
  </p:clrMapOvr>
  <p:transition advClick="0" advTm="2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 descr="i (1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85918" y="357166"/>
            <a:ext cx="5857916" cy="5857916"/>
          </a:xfrm>
          <a:prstGeom prst="rect">
            <a:avLst/>
          </a:prstGeom>
        </p:spPr>
      </p:pic>
      <p:pic>
        <p:nvPicPr>
          <p:cNvPr id="3" name="Рисунок 2" descr="i (1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flipH="1">
            <a:off x="1500166" y="357166"/>
            <a:ext cx="5643602" cy="5857916"/>
          </a:xfrm>
          <a:prstGeom prst="rect">
            <a:avLst/>
          </a:prstGeom>
        </p:spPr>
      </p:pic>
    </p:spTree>
  </p:cSld>
  <p:clrMapOvr>
    <a:masterClrMapping/>
  </p:clrMapOvr>
  <p:transition advClick="0" advTm="2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 descr="i (1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85918" y="357166"/>
            <a:ext cx="5857916" cy="5857916"/>
          </a:xfrm>
          <a:prstGeom prst="rect">
            <a:avLst/>
          </a:prstGeom>
        </p:spPr>
      </p:pic>
      <p:pic>
        <p:nvPicPr>
          <p:cNvPr id="3" name="Рисунок 2" descr="i (1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flipH="1">
            <a:off x="1500166" y="357166"/>
            <a:ext cx="5643602" cy="5857916"/>
          </a:xfrm>
          <a:prstGeom prst="rect">
            <a:avLst/>
          </a:prstGeom>
        </p:spPr>
      </p:pic>
    </p:spTree>
  </p:cSld>
  <p:clrMapOvr>
    <a:masterClrMapping/>
  </p:clrMapOvr>
  <p:transition advClick="0" advTm="2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 descr="вак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85852" y="750447"/>
            <a:ext cx="6429420" cy="5240646"/>
          </a:xfrm>
          <a:prstGeom prst="rect">
            <a:avLst/>
          </a:prstGeom>
        </p:spPr>
      </p:pic>
      <p:pic>
        <p:nvPicPr>
          <p:cNvPr id="3" name="Рисунок 2" descr="вкуы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flipH="1">
            <a:off x="1357290" y="642918"/>
            <a:ext cx="6215106" cy="5338956"/>
          </a:xfrm>
          <a:prstGeom prst="rect">
            <a:avLst/>
          </a:prstGeom>
        </p:spPr>
      </p:pic>
    </p:spTree>
  </p:cSld>
  <p:clrMapOvr>
    <a:masterClrMapping/>
  </p:clrMapOvr>
  <p:transition advTm="2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1000100" y="1643050"/>
            <a:ext cx="7215206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2"/>
              </a:rPr>
              <a:t>http://www.vevivi.ru/best/images/servus/12/47/4704712.jpeg</a:t>
            </a:r>
            <a:endParaRPr kumimoji="0" lang="ru-RU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3"/>
              </a:rPr>
              <a:t>http://img.fb2gratis.com/images/155/154133/2.jpg</a:t>
            </a:r>
            <a:endParaRPr kumimoji="0" lang="ru-RU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http://lit-yaz.ru/pars_docs/refs/94/93076/93076_html_726fb50c.gif</a:t>
            </a:r>
            <a:endParaRPr kumimoji="0" lang="ru-RU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5"/>
              </a:rPr>
              <a:t>http://lib.podelise.ru/tw_files2/urls_34/7/d-6402/6402_html_m278c60d2.png</a:t>
            </a:r>
            <a:endParaRPr kumimoji="0" lang="ru-RU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6"/>
              </a:rPr>
              <a:t>http://www.hllab.dp.ua/Store/texts/fingames11.gif</a:t>
            </a:r>
            <a:endParaRPr kumimoji="0" lang="ru-RU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7"/>
              </a:rPr>
              <a:t>http://detki5letki.narod.ru/FOKUS/skl4970.JPG</a:t>
            </a:r>
            <a:endParaRPr kumimoji="0" lang="ru-RU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8"/>
              </a:rPr>
              <a:t>http://fs00.infourok.ru/images/doc/320/319669/hello_html_7f61955a.png</a:t>
            </a:r>
            <a:endParaRPr kumimoji="0" lang="ru-RU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Calibri" pitchFamily="34" charset="0"/>
              <a:cs typeface="Times New Roman" pitchFamily="18" charset="0"/>
              <a:hlinkClick r:id="rId9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9"/>
              </a:rPr>
              <a:t>http://lib.seversk.ru/upc_modules/extpage/img/sm_365_1.jpg?rnd=537183</a:t>
            </a:r>
            <a:r>
              <a:rPr kumimoji="0" lang="ru-RU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endParaRPr kumimoji="0" lang="ru-RU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071538" y="1357298"/>
            <a:ext cx="14654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Источники:</a:t>
            </a:r>
            <a:endParaRPr lang="ru-RU" dirty="0"/>
          </a:p>
        </p:txBody>
      </p:sp>
    </p:spTree>
  </p:cSld>
  <p:clrMapOvr>
    <a:masterClrMapping/>
  </p:clrMapOvr>
  <p:transition advClick="0" advTm="3000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Официальная">
  <a:themeElements>
    <a:clrScheme name="Аспект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Официальная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Официальная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126</TotalTime>
  <Words>33</Words>
  <Application>Microsoft Office PowerPoint</Application>
  <PresentationFormat>Экран (4:3)</PresentationFormat>
  <Paragraphs>12</Paragraphs>
  <Slides>29</Slides>
  <Notes>0</Notes>
  <HiddenSlides>0</HiddenSlides>
  <MMClips>1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29</vt:i4>
      </vt:variant>
    </vt:vector>
  </HeadingPairs>
  <TitlesOfParts>
    <vt:vector size="30" baseType="lpstr">
      <vt:lpstr>Официальная</vt:lpstr>
      <vt:lpstr>Слайд 1</vt:lpstr>
      <vt:lpstr>Слайд 2</vt:lpstr>
      <vt:lpstr>Слайд 3</vt:lpstr>
      <vt:lpstr>Слайд 4</vt:lpstr>
      <vt:lpstr>Слайд 5</vt:lpstr>
      <vt:lpstr>Слайд 6</vt:lpstr>
      <vt:lpstr>Слайд 7</vt:lpstr>
      <vt:lpstr>Слайд 8</vt:lpstr>
      <vt:lpstr>Слайд 9</vt:lpstr>
      <vt:lpstr>Слайд 10</vt:lpstr>
      <vt:lpstr>Слайд 11</vt:lpstr>
      <vt:lpstr>Слайд 12</vt:lpstr>
      <vt:lpstr>Слайд 13</vt:lpstr>
      <vt:lpstr>Слайд 14</vt:lpstr>
      <vt:lpstr>Слайд 15</vt:lpstr>
      <vt:lpstr>Слайд 16</vt:lpstr>
      <vt:lpstr>Слайд 17</vt:lpstr>
      <vt:lpstr>Слайд 18</vt:lpstr>
      <vt:lpstr>Слайд 19</vt:lpstr>
      <vt:lpstr>Слайд 20</vt:lpstr>
      <vt:lpstr>Слайд 21</vt:lpstr>
      <vt:lpstr>Слайд 22</vt:lpstr>
      <vt:lpstr>Слайд 23</vt:lpstr>
      <vt:lpstr>Слайд 24</vt:lpstr>
      <vt:lpstr>Слайд 25</vt:lpstr>
      <vt:lpstr>Слайд 26</vt:lpstr>
      <vt:lpstr>Слайд 27</vt:lpstr>
      <vt:lpstr>Слайд 28</vt:lpstr>
      <vt:lpstr>Слайд 29</vt:lpstr>
    </vt:vector>
  </TitlesOfParts>
  <Company>DG Win&amp;Soft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Слайд 1</dc:title>
  <dc:creator>admin</dc:creator>
  <cp:lastModifiedBy>admin</cp:lastModifiedBy>
  <cp:revision>26</cp:revision>
  <dcterms:created xsi:type="dcterms:W3CDTF">2016-03-27T18:06:06Z</dcterms:created>
  <dcterms:modified xsi:type="dcterms:W3CDTF">2016-03-31T17:27:45Z</dcterms:modified>
</cp:coreProperties>
</file>